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00" d="100"/>
          <a:sy n="100" d="100"/>
        </p:scale>
        <p:origin x="-130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18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F9B59D4-1B6C-42B2-8817-CB54E07258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091DC4-1213-4DCD-9ED0-A3ABEEA52426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BF6B42D-7BDF-488B-BDB9-5A518C0B2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5264A-FBB1-4DC0-9A04-215C1CCC9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752E5-911E-4928-8F69-8B38E4959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871DE-D577-47BC-B44B-9FDEE0205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BEDAB5-630F-4E6D-8999-860D0EF65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5B2437-95CD-495E-BBFE-291533946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64A1E8-1C68-4ED6-B843-851DBB56B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1AFBA3-2151-40D2-A8E4-84BEE6A31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229CC-FF9F-457F-BCEB-4A24721D6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0B451A-1A5A-45FF-8472-E79CAF83C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CE31870-D81A-4816-8E22-2878CE6D3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3553F7BE-6CD4-4E65-A3C6-A7D7AB9EA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88" r:id="rId2"/>
    <p:sldLayoutId id="2147484393" r:id="rId3"/>
    <p:sldLayoutId id="2147484394" r:id="rId4"/>
    <p:sldLayoutId id="2147484395" r:id="rId5"/>
    <p:sldLayoutId id="2147484396" r:id="rId6"/>
    <p:sldLayoutId id="2147484389" r:id="rId7"/>
    <p:sldLayoutId id="2147484397" r:id="rId8"/>
    <p:sldLayoutId id="2147484398" r:id="rId9"/>
    <p:sldLayoutId id="2147484390" r:id="rId10"/>
    <p:sldLayoutId id="214748439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2017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Country: Italy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 trauma for effort during assembly activities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095375"/>
          <a:ext cx="8907463" cy="5608638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182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1" marB="900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6979">
                <a:tc>
                  <a:txBody>
                    <a:bodyPr/>
                    <a:lstStyle/>
                    <a:p>
                      <a:pPr algn="l"/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During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tightening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1’’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rubber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flexible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pipe with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manual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tool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contractor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operator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felt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pain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left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shoulder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after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went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First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Hospital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diagnosed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trauma for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effort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left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shoulder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/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it-IT" sz="9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0001" marB="9000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7784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Tightening operations of interconnecting piping to compressor carried-out into the skid, where the accessibility is limited due the presence of pipes and of brackets;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uncomfortable ergonomic conditions for the operator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90001" marB="90001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verify assembly of components into the skid and eventually update the relative procedure in order to ensure right posture of the operators during fabrication;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retraining of manufacturing operators and of contractors involved on manual handling of loads  </a:t>
                      </a:r>
                    </a:p>
                  </a:txBody>
                  <a:tcPr marL="90000" marR="0" marT="108001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29" descr="J:\Smi\Sicurezza\GENERALE\rapporti incidente\inc.2017\SIADMI rapp-inc 2017-05\20171128_1459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0100" y="1127125"/>
            <a:ext cx="283845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0" descr="J:\Smi\Sicurezza\GENERALE\rapporti incidente\inc.2017\SIADMI rapp-inc 2017-05\20171128_1501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65838" y="2752725"/>
            <a:ext cx="2935287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9022</TotalTime>
  <Words>150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Wingdings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520</cp:revision>
  <cp:lastPrinted>2017-02-07T16:28:38Z</cp:lastPrinted>
  <dcterms:created xsi:type="dcterms:W3CDTF">2004-01-23T18:06:09Z</dcterms:created>
  <dcterms:modified xsi:type="dcterms:W3CDTF">2018-03-04T17:25:18Z</dcterms:modified>
</cp:coreProperties>
</file>